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0" r:id="rId3"/>
    <p:sldId id="303" r:id="rId5"/>
    <p:sldId id="372" r:id="rId6"/>
    <p:sldId id="324" r:id="rId7"/>
    <p:sldId id="322" r:id="rId8"/>
    <p:sldId id="323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12" r:id="rId19"/>
    <p:sldId id="309" r:id="rId20"/>
    <p:sldId id="310" r:id="rId21"/>
    <p:sldId id="311" r:id="rId22"/>
    <p:sldId id="304" r:id="rId23"/>
    <p:sldId id="306" r:id="rId24"/>
    <p:sldId id="307" r:id="rId25"/>
    <p:sldId id="308" r:id="rId26"/>
    <p:sldId id="305" r:id="rId27"/>
    <p:sldId id="302" r:id="rId28"/>
    <p:sldId id="276" r:id="rId29"/>
    <p:sldId id="296" r:id="rId30"/>
    <p:sldId id="297" r:id="rId31"/>
    <p:sldId id="298" r:id="rId32"/>
    <p:sldId id="301" r:id="rId33"/>
    <p:sldId id="299" r:id="rId34"/>
    <p:sldId id="300" r:id="rId35"/>
    <p:sldId id="270" r:id="rId36"/>
    <p:sldId id="271" r:id="rId37"/>
    <p:sldId id="272" r:id="rId38"/>
    <p:sldId id="273" r:id="rId39"/>
    <p:sldId id="274" r:id="rId40"/>
    <p:sldId id="275" r:id="rId41"/>
    <p:sldId id="256" r:id="rId42"/>
    <p:sldId id="257" r:id="rId43"/>
    <p:sldId id="258" r:id="rId44"/>
    <p:sldId id="267" r:id="rId45"/>
    <p:sldId id="268" r:id="rId46"/>
    <p:sldId id="269" r:id="rId47"/>
    <p:sldId id="259" r:id="rId48"/>
    <p:sldId id="261" r:id="rId49"/>
    <p:sldId id="262" r:id="rId50"/>
    <p:sldId id="263" r:id="rId51"/>
    <p:sldId id="264" r:id="rId52"/>
    <p:sldId id="265" r:id="rId53"/>
    <p:sldId id="266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378"/>
      </p:cViewPr>
      <p:guideLst>
        <p:guide orient="horz" pos="220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2D576-9503-49D6-995F-05AD055758A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890F3-AC0F-4608-96C3-7D4243110C9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https://medium.com/geekculture/how-to-use-key-vault-secrets-in-azure-pipelines-658198f2eea6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890F3-AC0F-4608-96C3-7D4243110C9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https://learn.microsoft.com/en-us/answers/questions/661339/add-list-of-users-as-member-to-azure-ad-group-via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8AD-07A7-482C-8DF3-D8FB3A86585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D7E8-3E28-40EC-86CA-99BC913A826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8AD-07A7-482C-8DF3-D8FB3A86585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D7E8-3E28-40EC-86CA-99BC913A826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8AD-07A7-482C-8DF3-D8FB3A86585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D7E8-3E28-40EC-86CA-99BC913A826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8AD-07A7-482C-8DF3-D8FB3A86585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D7E8-3E28-40EC-86CA-99BC913A826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8AD-07A7-482C-8DF3-D8FB3A86585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D7E8-3E28-40EC-86CA-99BC913A826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8AD-07A7-482C-8DF3-D8FB3A86585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D7E8-3E28-40EC-86CA-99BC913A826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8AD-07A7-482C-8DF3-D8FB3A865855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D7E8-3E28-40EC-86CA-99BC913A826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8AD-07A7-482C-8DF3-D8FB3A865855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D7E8-3E28-40EC-86CA-99BC913A826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8AD-07A7-482C-8DF3-D8FB3A865855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D7E8-3E28-40EC-86CA-99BC913A826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8AD-07A7-482C-8DF3-D8FB3A86585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D7E8-3E28-40EC-86CA-99BC913A826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28AD-07A7-482C-8DF3-D8FB3A865855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CD7E8-3E28-40EC-86CA-99BC913A826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A28AD-07A7-482C-8DF3-D8FB3A86585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CD7E8-3E28-40EC-86CA-99BC913A82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2853"/>
            <a:ext cx="9144000" cy="6715147"/>
          </a:xfrm>
        </p:spPr>
        <p:txBody>
          <a:bodyPr>
            <a:no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sz="1400" b="1" dirty="0"/>
              <a:t>Have you worked in multi-subscription environment</a:t>
            </a:r>
            <a:r>
              <a:rPr lang="en-US" sz="1400" b="1" dirty="0" smtClean="0"/>
              <a:t>? What is Tenant ? (Azure lighthouse – Multiple tenant), sentinel (workbook)</a:t>
            </a:r>
            <a:endParaRPr lang="en-US" sz="1400" b="1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What </a:t>
            </a:r>
            <a:r>
              <a:rPr lang="en-US" sz="1400" b="1" dirty="0"/>
              <a:t>are Azure polices, give few examples</a:t>
            </a:r>
            <a:r>
              <a:rPr lang="en-US" sz="1400" b="1" dirty="0" smtClean="0"/>
              <a:t>? (Azure policy and Blueprint provide the  rules and structure on the subscription)</a:t>
            </a:r>
            <a:endParaRPr lang="en-US" sz="1400" b="1" dirty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/>
              <a:t>What is </a:t>
            </a:r>
            <a:r>
              <a:rPr lang="en-US" sz="1400" b="1" dirty="0" smtClean="0"/>
              <a:t>UDR (User defined Route) Or Route table </a:t>
            </a:r>
            <a:r>
              <a:rPr lang="en-US" sz="1400" b="1" dirty="0"/>
              <a:t>and how to configure it in Azure? (virtual appliance)</a:t>
            </a:r>
            <a:endParaRPr lang="en-US" sz="1400" b="1" dirty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/>
              <a:t>What are private endpoints in Azure</a:t>
            </a:r>
            <a:r>
              <a:rPr lang="en-US" sz="1400" b="1" dirty="0" smtClean="0"/>
              <a:t>?, Public endpoint, Bastion, Firewall, </a:t>
            </a:r>
            <a:r>
              <a:rPr lang="en-US" sz="1400" b="1" dirty="0" err="1" smtClean="0"/>
              <a:t>Ddos</a:t>
            </a:r>
            <a:r>
              <a:rPr lang="en-US" sz="1400" b="1" dirty="0" smtClean="0"/>
              <a:t> Protection, </a:t>
            </a:r>
            <a:r>
              <a:rPr lang="en-US" sz="1400" b="1" dirty="0" err="1" smtClean="0"/>
              <a:t>ExPress</a:t>
            </a:r>
            <a:r>
              <a:rPr lang="en-US" sz="1400" b="1" dirty="0" smtClean="0"/>
              <a:t> Route, Site to site , ASG, NSG, compute service (</a:t>
            </a:r>
            <a:r>
              <a:rPr lang="en-US" sz="1400" b="1" dirty="0" err="1" smtClean="0"/>
              <a:t>VM,VMSS,ACI,AKS,App</a:t>
            </a:r>
            <a:r>
              <a:rPr lang="en-US" sz="1400" b="1" dirty="0" smtClean="0"/>
              <a:t> Service, Function) , azure service, Publish repository on Linux server</a:t>
            </a:r>
            <a:endParaRPr lang="en-US" sz="1400" b="1" dirty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/>
              <a:t>What do you understand by </a:t>
            </a:r>
            <a:r>
              <a:rPr lang="en-US" sz="1400" b="1" dirty="0" err="1"/>
              <a:t>IaC</a:t>
            </a:r>
            <a:r>
              <a:rPr lang="en-US" sz="1400" b="1" dirty="0" smtClean="0"/>
              <a:t>? - Ansible, Terraform</a:t>
            </a:r>
            <a:endParaRPr lang="en-US" sz="1400" b="1" dirty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/>
              <a:t>What is </a:t>
            </a:r>
            <a:r>
              <a:rPr lang="en-US" sz="1400" b="1" dirty="0" err="1"/>
              <a:t>GitFlow</a:t>
            </a:r>
            <a:r>
              <a:rPr lang="en-US" sz="1400" b="1" dirty="0"/>
              <a:t> branching model</a:t>
            </a:r>
            <a:r>
              <a:rPr lang="en-US" sz="1400" b="1" dirty="0" smtClean="0"/>
              <a:t>? (Feature branch, commit changes, Create PR, Code Review, Merge branch)</a:t>
            </a:r>
            <a:endParaRPr lang="en-US" sz="1400" b="1" dirty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/>
              <a:t>What tool do you use for creating Architecture in Azure</a:t>
            </a:r>
            <a:r>
              <a:rPr lang="en-US" sz="1400" b="1" dirty="0" smtClean="0"/>
              <a:t>? (</a:t>
            </a:r>
            <a:r>
              <a:rPr lang="en-US" sz="1400" b="1" dirty="0" err="1" smtClean="0"/>
              <a:t>Miro</a:t>
            </a:r>
            <a:r>
              <a:rPr lang="en-US" sz="1400" b="1" dirty="0" smtClean="0"/>
              <a:t>, Draw.io, </a:t>
            </a:r>
            <a:endParaRPr lang="en-US" sz="1400" b="1" dirty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Communication </a:t>
            </a:r>
            <a:r>
              <a:rPr lang="en-US" sz="1400" b="1" dirty="0" smtClean="0">
                <a:sym typeface="Wingdings" panose="05000000000000000000" pitchFamily="2" charset="2"/>
              </a:rPr>
              <a:t> </a:t>
            </a:r>
            <a:r>
              <a:rPr lang="en-US" sz="1400" b="1" dirty="0" smtClean="0"/>
              <a:t>VNET to </a:t>
            </a:r>
            <a:r>
              <a:rPr lang="en-US" sz="1400" b="1" dirty="0" err="1" smtClean="0"/>
              <a:t>Vnet</a:t>
            </a:r>
            <a:r>
              <a:rPr lang="en-US" sz="1400" b="1" dirty="0" smtClean="0"/>
              <a:t>, Subnet, VM, Subnet to Subnet, VM to VM</a:t>
            </a:r>
            <a:endParaRPr lang="en-US" sz="1400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400" b="1" dirty="0" smtClean="0"/>
              <a:t>Azure SQL &amp; </a:t>
            </a:r>
            <a:r>
              <a:rPr lang="en-US" sz="1400" b="1" dirty="0" err="1" smtClean="0"/>
              <a:t>Sql</a:t>
            </a:r>
            <a:r>
              <a:rPr lang="en-US" sz="1400" b="1" dirty="0" smtClean="0"/>
              <a:t> Database -</a:t>
            </a:r>
            <a:r>
              <a:rPr lang="en-US" sz="1400" b="1" dirty="0" smtClean="0"/>
              <a:t>LRS, GRS  (Data Migration assigstant tool), App service migration assistant tool</a:t>
            </a:r>
            <a:endParaRPr lang="en-US" sz="1400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400" b="1" dirty="0" smtClean="0"/>
              <a:t>Azure </a:t>
            </a:r>
            <a:r>
              <a:rPr lang="en-US" sz="1400" b="1" dirty="0" err="1" smtClean="0"/>
              <a:t>DevOps</a:t>
            </a:r>
            <a:r>
              <a:rPr lang="en-US" sz="1400" b="1" dirty="0" smtClean="0"/>
              <a:t> Variable (Global </a:t>
            </a:r>
            <a:r>
              <a:rPr lang="en-US" sz="1400" b="1" dirty="0" err="1" smtClean="0"/>
              <a:t>Varibable</a:t>
            </a:r>
            <a:r>
              <a:rPr lang="en-US" sz="1400" b="1" dirty="0" smtClean="0"/>
              <a:t> then how will you change </a:t>
            </a:r>
            <a:r>
              <a:rPr lang="en-US" sz="1400" b="1" dirty="0" err="1" smtClean="0"/>
              <a:t>env</a:t>
            </a:r>
            <a:r>
              <a:rPr lang="en-US" sz="1400" b="1" dirty="0" smtClean="0"/>
              <a:t> for prod, test. (How to call  Azure secret in </a:t>
            </a:r>
            <a:r>
              <a:rPr lang="en-US" sz="1400" b="1" dirty="0" err="1" smtClean="0"/>
              <a:t>DevOps</a:t>
            </a:r>
            <a:r>
              <a:rPr lang="en-US" sz="1400" b="1" dirty="0" smtClean="0"/>
              <a:t> pipeline</a:t>
            </a:r>
            <a:endParaRPr lang="en-US" sz="1400" b="1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 If 1 machine is full (no space in disk) and 2</a:t>
            </a:r>
            <a:r>
              <a:rPr lang="en-US" sz="1400" b="1" baseline="30000" dirty="0" smtClean="0"/>
              <a:t>nd</a:t>
            </a:r>
            <a:r>
              <a:rPr lang="en-US" sz="1400" b="1" dirty="0" smtClean="0"/>
              <a:t> If machine  is down  then what will be first step ?</a:t>
            </a:r>
            <a:endParaRPr lang="en-US" sz="1400" b="1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Classic editor &amp; </a:t>
            </a:r>
            <a:r>
              <a:rPr lang="en-US" sz="1400" b="1" dirty="0" err="1" smtClean="0"/>
              <a:t>Yaml</a:t>
            </a:r>
            <a:endParaRPr lang="en-US" sz="1400" b="1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Can you Write  </a:t>
            </a:r>
            <a:r>
              <a:rPr lang="en-US" sz="1400" b="1" dirty="0" err="1" smtClean="0"/>
              <a:t>DevOPS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pipel</a:t>
            </a:r>
            <a:r>
              <a:rPr lang="en-US" sz="1400" b="1" dirty="0" smtClean="0"/>
              <a:t> line YAML file in notepad  for </a:t>
            </a:r>
            <a:r>
              <a:rPr lang="en-US" sz="1400" b="1" dirty="0" err="1" smtClean="0"/>
              <a:t>Kubernetes</a:t>
            </a:r>
            <a:r>
              <a:rPr lang="en-US" sz="1400" b="1" dirty="0" smtClean="0"/>
              <a:t> Deployment, Service via </a:t>
            </a:r>
            <a:r>
              <a:rPr lang="en-US" sz="1400" b="1" dirty="0" err="1" smtClean="0"/>
              <a:t>Terraform</a:t>
            </a:r>
            <a:r>
              <a:rPr lang="en-US" sz="1400" b="1" dirty="0" smtClean="0"/>
              <a:t> (Strategy &amp; Steps). Azure </a:t>
            </a:r>
            <a:r>
              <a:rPr lang="en-US" sz="1400" b="1" dirty="0" err="1" smtClean="0"/>
              <a:t>DevOps</a:t>
            </a:r>
            <a:r>
              <a:rPr lang="en-US" sz="1400" b="1" dirty="0" smtClean="0"/>
              <a:t> Pipeline CICD Steps with Resource access. (Only selected user can execute pipeline)  . How do you  call  Variable, Azure </a:t>
            </a:r>
            <a:r>
              <a:rPr lang="en-US" sz="1400" b="1" dirty="0" err="1" smtClean="0"/>
              <a:t>Keyvault</a:t>
            </a:r>
            <a:r>
              <a:rPr lang="en-US" sz="1400" b="1" dirty="0" smtClean="0"/>
              <a:t> in pipeline.  How Azure function in CICD Pipeline ? </a:t>
            </a:r>
            <a:endParaRPr lang="en-US" sz="1400" b="1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Difference between Azure IAAS, PAAS, SAAS.  (How Azure durable function </a:t>
            </a:r>
            <a:r>
              <a:rPr lang="en-US" sz="1400" b="1" dirty="0" err="1" smtClean="0"/>
              <a:t>statefull</a:t>
            </a:r>
            <a:r>
              <a:rPr lang="en-US" sz="1400" b="1" dirty="0" smtClean="0"/>
              <a:t> work.)</a:t>
            </a:r>
            <a:endParaRPr lang="en-US" sz="1400" b="1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VM &amp; VM </a:t>
            </a:r>
            <a:r>
              <a:rPr lang="en-US" sz="1400" b="1" dirty="0" err="1" smtClean="0"/>
              <a:t>ScaleSet</a:t>
            </a:r>
            <a:r>
              <a:rPr lang="en-US" sz="1400" b="1" dirty="0" smtClean="0"/>
              <a:t> , </a:t>
            </a:r>
            <a:r>
              <a:rPr lang="en-US" sz="1400" b="1" dirty="0" err="1" smtClean="0"/>
              <a:t>Vnet</a:t>
            </a:r>
            <a:r>
              <a:rPr lang="en-US" sz="1400" b="1" dirty="0" smtClean="0"/>
              <a:t> peering, Azure Policies, (Backup &amp; Restore)</a:t>
            </a:r>
            <a:endParaRPr lang="en-US" sz="1400" b="1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Read and write (Post and Put) , Logic app (Consumption, standard), logic app exception handling, debug issue</a:t>
            </a:r>
            <a:endParaRPr lang="en-US" sz="1400" b="1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How  to call variable in </a:t>
            </a:r>
            <a:r>
              <a:rPr lang="en-US" sz="1400" b="1" dirty="0" err="1" smtClean="0"/>
              <a:t>yaml</a:t>
            </a:r>
            <a:r>
              <a:rPr lang="en-US" sz="1400" b="1" dirty="0" smtClean="0"/>
              <a:t> file. (global variable, local variable, dynamic </a:t>
            </a:r>
            <a:r>
              <a:rPr lang="en-US" sz="1400" b="1" dirty="0" err="1" smtClean="0"/>
              <a:t>varibale</a:t>
            </a:r>
            <a:r>
              <a:rPr lang="en-US" sz="1400" b="1" dirty="0"/>
              <a:t>)</a:t>
            </a:r>
            <a:endParaRPr lang="en-US" sz="1400" b="1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How to balance traffic (Load Balancer, Front door, application Gateway, traffic manager)</a:t>
            </a:r>
            <a:endParaRPr lang="en-US" sz="1400" b="1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Canary, Blue Green Deployment , Helm chart, init container, </a:t>
            </a:r>
            <a:r>
              <a:rPr lang="en-US" sz="1400" b="1" dirty="0" err="1" smtClean="0"/>
              <a:t>SideCar</a:t>
            </a:r>
            <a:endParaRPr lang="en-US" sz="1400" b="1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Long running job on Azure function  (time out 2 min in logic app or function then how will </a:t>
            </a:r>
            <a:r>
              <a:rPr lang="en-US" sz="1400" b="1" smtClean="0"/>
              <a:t>you handle ? </a:t>
            </a:r>
            <a:endParaRPr lang="en-US" sz="1400" b="1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Cloud infrastructure deployment, firewall and load balancing, networking, switching, backup and disaster recovery, high availability, enterprise and cloud storage management and technologies, databases and infrastructure capacity planning</a:t>
            </a:r>
            <a:endParaRPr lang="en-US" sz="1400" b="1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 smtClean="0"/>
              <a:t>Software packaging and automated deployment experience.</a:t>
            </a:r>
            <a:endParaRPr lang="en-US" sz="1400" b="1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sz="1400" b="1" dirty="0">
                <a:sym typeface="+mn-ea"/>
              </a:rPr>
              <a:t>Do you have experience of managing </a:t>
            </a:r>
            <a:r>
              <a:rPr lang="en-US" sz="1400" b="1" dirty="0" err="1">
                <a:sym typeface="+mn-ea"/>
              </a:rPr>
              <a:t>kubernetes</a:t>
            </a:r>
            <a:r>
              <a:rPr lang="en-US" sz="1400" b="1" dirty="0">
                <a:sym typeface="+mn-ea"/>
              </a:rPr>
              <a:t> infrastructure in production environment</a:t>
            </a:r>
            <a:r>
              <a:rPr lang="en-US" sz="1400" b="1" dirty="0" smtClean="0">
                <a:sym typeface="+mn-ea"/>
              </a:rPr>
              <a:t>?</a:t>
            </a:r>
            <a:endParaRPr lang="en-US" sz="1400" b="1" dirty="0" smtClean="0"/>
          </a:p>
          <a:p>
            <a:pPr lvl="0"/>
            <a:endParaRPr lang="en-US" sz="1400" b="1" dirty="0"/>
          </a:p>
          <a:p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6735" y="1600200"/>
            <a:ext cx="80498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Azure database migration service</a:t>
            </a:r>
            <a:endParaRPr lang="en-US"/>
          </a:p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99160" y="2564765"/>
            <a:ext cx="7833995" cy="44037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9070" y="404495"/>
            <a:ext cx="8629015" cy="48507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36195" y="548640"/>
            <a:ext cx="9825355" cy="55232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65" y="55245"/>
            <a:ext cx="9198610" cy="6774815"/>
          </a:xfrm>
        </p:spPr>
        <p:txBody>
          <a:bodyPr>
            <a:noAutofit/>
          </a:bodyPr>
          <a:p>
            <a:pPr>
              <a:buFont typeface="+mj-lt"/>
              <a:buAutoNum type="arabicPeriod"/>
            </a:pPr>
            <a:r>
              <a:rPr lang="en-US" sz="1400"/>
              <a:t>? Experience with using Async IOT Communication mechanisms, such as MQTT- Sparkplug.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/>
              <a:t>? Experience with using scripting languages for integration with various protocols.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/>
              <a:t>? Experience with API definition and design for Application Consumption.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/>
              <a:t>? Experience with Data modeling and Data Storage Design.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/>
              <a:t>? Experience with writing and maintaining automated testing at the unit, integration, and functional test levels.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/>
              <a:t>? Experience with source control tooling such as Git and following pull requests and peer code review guidelines.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/>
              <a:t>? Ability to plan, estimate, and deliver highly focused and tested features and enhancements in a 2-week agile sprint cadence and releasing.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/>
              <a:t>? Has strong written skills and the ability to effective communicate technical analyses and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/>
              <a:t>results to business management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/>
              <a:t>? Demonstrable knowledge and skills with network programming, distributed systems, security, uthentication, and authorization in distributed systems and the web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/>
              <a:t>? Familiarity with various software architectures: service oriented architecture, microservices, event driven, serverless computing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/>
              <a:t>? Experience with SQL, NoSQL, and Multi-modal database systems such as MySQL,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/>
              <a:t>PostgreSQL, Snowflake, and CosmosDB, etc.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/>
              <a:t>? Hands-on experience with public clouds such as Microsoft Azure, Amazon Web Services, or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/>
              <a:t>the Google Cloud Platform and technologies (or an equivalent) such as: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/>
              <a:t>? Azure DevOps CI/CD, ? Azure Key Vault, ? Azure IOT, EventHubs, Event Grid, Azure Functions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/>
              <a:t>? Experience working with DevOps technologies such as Jenkins or Chef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/>
              <a:t>? Container experience using technologies such as: ? Docker,? Kubernetes,? Helm,? AKS,? OpenShift, ? Service Fabric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/>
              <a:t>? Strong experience in Data Ingestion and Integration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/>
              <a:t>? Deep experience with high volume distributed event data processing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/>
              <a:t>? Experience with caching strategies and technologies (such as Redis) in a distributed system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/>
              <a:t>? At least one additional scripting language such as Powershell, Python, Perl, R, Ruby.,? RESTful/GraphQL API Design</a:t>
            </a:r>
            <a:endParaRPr lang="en-US" sz="1400"/>
          </a:p>
          <a:p>
            <a:pPr>
              <a:buFont typeface="+mj-lt"/>
              <a:buAutoNum type="arabicPeriod"/>
            </a:pPr>
            <a:r>
              <a:rPr lang="en-US" sz="1400"/>
              <a:t>? Configuration Management Tool experience</a:t>
            </a:r>
            <a:endParaRPr lang="en-US"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6735" y="1600200"/>
            <a:ext cx="80498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02" name="Content Placeholder 10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57200" y="2322830"/>
            <a:ext cx="4038600" cy="30803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Content Placeholder 102"/>
          <p:cNvPicPr/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en-US"/>
              <a:t>Application security groups enable you to configure network security as a natural extension of an application’s structure, allowing you to group virtual machines and define network security policies based on those groups. </a:t>
            </a:r>
            <a:endParaRPr lang="en-US"/>
          </a:p>
        </p:txBody>
      </p:sp>
      <p:pic>
        <p:nvPicPr>
          <p:cNvPr id="104" name="Content Placeholder 103"/>
          <p:cNvPicPr/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48200" y="1600200"/>
            <a:ext cx="403860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microsoft backbone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48200" y="2727960"/>
            <a:ext cx="4038600" cy="2270125"/>
          </a:xfrm>
          <a:prstGeom prst="rect">
            <a:avLst/>
          </a:prstGeom>
        </p:spPr>
      </p:pic>
      <p:sp>
        <p:nvSpPr>
          <p:cNvPr id="10" name="Content Placeholder 9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Infrastructure Fundamentals – i.e cloud networking, security, storage technologies (NAS &amp; Object), IaaS compute, IP, DNS</a:t>
            </a:r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500034" y="1714488"/>
            <a:ext cx="43053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 Box 2"/>
          <p:cNvSpPr txBox="1"/>
          <p:nvPr/>
        </p:nvSpPr>
        <p:spPr>
          <a:xfrm>
            <a:off x="251460" y="3268345"/>
            <a:ext cx="66738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A tenant is an Azure Active Directory (Azure AD) entity. It's the directory in which users, groups, and applications are stored. A subscription is a billing entity that you use to organize access to cloud resources.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00" name="Content Placeholder 99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600200"/>
            <a:ext cx="822960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" y="1600200"/>
            <a:ext cx="8613140" cy="4526280"/>
          </a:xfrm>
        </p:spPr>
        <p:txBody>
          <a:bodyPr/>
          <a:p>
            <a:r>
              <a:rPr lang="en-US"/>
              <a:t>How would you design highly available and scalable architecture using azure resources load balancer, Virtual machine etc.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01" name="Content Placeholder 100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3850" y="981075"/>
            <a:ext cx="8229600" cy="4526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07315" y="6165215"/>
            <a:ext cx="86061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https://learn.microsoft.com/en-us/azure/role-based-access-control/transfer-subscription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/>
              <a:t>Create Azure AD User [3 Methods With Examples]</a:t>
            </a:r>
            <a:endParaRPr lang="en-US"/>
          </a:p>
          <a:p>
            <a:r>
              <a:rPr lang="en-US"/>
              <a:t>Step-1: Access Azure Portal GUI.</a:t>
            </a:r>
            <a:endParaRPr lang="en-US"/>
          </a:p>
          <a:p>
            <a:r>
              <a:rPr lang="en-US"/>
              <a:t>Step-2: Create AD User.</a:t>
            </a:r>
            <a:endParaRPr lang="en-US"/>
          </a:p>
          <a:p>
            <a:r>
              <a:rPr lang="en-US"/>
              <a:t>Step-3: Specify User Type.</a:t>
            </a:r>
            <a:endParaRPr lang="en-US"/>
          </a:p>
          <a:p>
            <a:r>
              <a:rPr lang="en-US"/>
              <a:t>Step-4: Provide Identity and Password for User.</a:t>
            </a:r>
            <a:endParaRPr lang="en-US"/>
          </a:p>
          <a:p>
            <a:r>
              <a:rPr lang="en-US"/>
              <a:t>Step-5: Define group and roles for User.</a:t>
            </a:r>
            <a:endParaRPr lang="en-US"/>
          </a:p>
          <a:p>
            <a:r>
              <a:rPr lang="en-US"/>
              <a:t>Step-6: Define User Settings.</a:t>
            </a:r>
            <a:endParaRPr lang="en-US"/>
          </a:p>
          <a:p>
            <a:r>
              <a:rPr lang="en-US"/>
              <a:t>Delete Azure AD User.</a:t>
            </a: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https://learn.microsoft.com/en-us/answers/questions/661339/add-list-of-users-as-member-to-azure-ad-group-via</a:t>
            </a: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85838" y="433388"/>
            <a:ext cx="7172325" cy="59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https://miro.medium.com/v2/resize:fit:700/1*mcywVPx8idmX_SXUWtlx4A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4282" y="357166"/>
            <a:ext cx="6667500" cy="50673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https://miro.medium.com/v2/resize:fit:700/1*UUJ-tAU24fijk2IRxdmzeQ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5575" y="-1684338"/>
            <a:ext cx="6667500" cy="3514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705" y="980440"/>
            <a:ext cx="8229600" cy="4525963"/>
          </a:xfrm>
        </p:spPr>
        <p:txBody>
          <a:bodyPr>
            <a:normAutofit fontScale="40000"/>
          </a:bodyPr>
          <a:p>
            <a:r>
              <a:rPr lang="en-US"/>
              <a:t>1. Microsoft Azure- PAAS - Azure VMs, Azure Storage Web Apps, Azure functions , Logic Apps, Azure Service bus</a:t>
            </a:r>
            <a:endParaRPr lang="en-US"/>
          </a:p>
          <a:p>
            <a:r>
              <a:rPr lang="en-US"/>
              <a:t>2. Azure AD and identity management </a:t>
            </a:r>
            <a:endParaRPr lang="en-US"/>
          </a:p>
          <a:p>
            <a:r>
              <a:rPr lang="en-US"/>
              <a:t>3. Azure SQL Database / COSMOS DB/MySql </a:t>
            </a:r>
            <a:endParaRPr lang="en-US"/>
          </a:p>
          <a:p>
            <a:r>
              <a:rPr lang="en-US"/>
              <a:t>4. Azure Storage : File, Blob etc.. </a:t>
            </a:r>
            <a:endParaRPr lang="en-US"/>
          </a:p>
          <a:p>
            <a:r>
              <a:rPr lang="en-US"/>
              <a:t>5. DevOps Git / Azure DevOps/Jenkins </a:t>
            </a:r>
            <a:endParaRPr lang="en-US"/>
          </a:p>
          <a:p>
            <a:r>
              <a:rPr lang="en-US"/>
              <a:t>6. Dockers and Containers </a:t>
            </a:r>
            <a:endParaRPr lang="en-US"/>
          </a:p>
          <a:p>
            <a:r>
              <a:rPr lang="en-US"/>
              <a:t>7. Transformation tools and services for ex: Azure migration services </a:t>
            </a:r>
            <a:endParaRPr lang="en-US"/>
          </a:p>
          <a:p>
            <a:r>
              <a:rPr lang="en-US"/>
              <a:t>8. Certifications/Hands on expertise on Cloud platforms Azure. Good to have: 1. Azure IAAS: Azure VMs, VNET, Gateways, Firewalls, Load balancers, Azure Front Door, Radish Cache 2. Azure Data analytics solutions: Synapse, ADF , ML and cognitive solutions .</a:t>
            </a:r>
            <a:endParaRPr lang="en-US"/>
          </a:p>
          <a:p>
            <a:r>
              <a:rPr lang="en-US"/>
              <a:t>• Hands On expereince in Azure Solutions implementating Azure VM, Storage, Web Apps, Azure functions , Logic Apps etc. and help team members to resolve technical issues </a:t>
            </a:r>
            <a:endParaRPr lang="en-US"/>
          </a:p>
          <a:p>
            <a:r>
              <a:rPr lang="en-US"/>
              <a:t>• Understand end to end requirements, perform code implementations, Code reviews, Code configurations , Deployments and update documentation LLDs. </a:t>
            </a:r>
            <a:endParaRPr lang="en-US"/>
          </a:p>
          <a:p>
            <a:r>
              <a:rPr lang="en-US"/>
              <a:t>• Source code configurations branching, merging and handling code conflicts </a:t>
            </a:r>
            <a:endParaRPr lang="en-US"/>
          </a:p>
          <a:p>
            <a:r>
              <a:rPr lang="en-US"/>
              <a:t>• Exposure to DevOps CI-CD using Azure DevOps/Bitbucket/Jenkins etc. </a:t>
            </a:r>
            <a:endParaRPr lang="en-US"/>
          </a:p>
          <a:p>
            <a:r>
              <a:rPr lang="en-US"/>
              <a:t>• Exposure \ Knowledge of transformation from on-premis to Azure hosted solutions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ttps://www.salesforceben.com/wp-content/uploads/2021/06/feature-branch.png"/>
          <p:cNvPicPr/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8929718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s://nexuslinkservices.com/wp-content/uploads/2020/08/pull-request-2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8580" y="4000504"/>
            <a:ext cx="6282378" cy="2714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500042"/>
            <a:ext cx="8643966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Migration SQL Database to Azure sql database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505700" cy="1756410"/>
          </a:xfrm>
        </p:spPr>
        <p:txBody>
          <a:bodyPr>
            <a:normAutofit fontScale="50000"/>
          </a:bodyPr>
          <a:p>
            <a:r>
              <a:rPr lang="en-US"/>
              <a:t>1. Create Azure SQL Database (firewall access)</a:t>
            </a:r>
            <a:endParaRPr lang="en-US"/>
          </a:p>
          <a:p>
            <a:r>
              <a:rPr lang="en-US"/>
              <a:t>2. Schema backup and execute script</a:t>
            </a:r>
            <a:endParaRPr lang="en-US"/>
          </a:p>
          <a:p>
            <a:r>
              <a:rPr lang="en-US"/>
              <a:t>3. Azure datbase Migration Service (M1)</a:t>
            </a:r>
            <a:endParaRPr lang="en-US"/>
          </a:p>
          <a:p>
            <a:r>
              <a:rPr lang="en-US"/>
              <a:t>4. inside M1 go to new migration project</a:t>
            </a:r>
            <a:endParaRPr lang="en-US"/>
          </a:p>
          <a:p>
            <a:r>
              <a:rPr lang="en-US"/>
              <a:t>5. SQL server to Azure datbase migration wizard</a:t>
            </a:r>
            <a:endParaRPr lang="en-US"/>
          </a:p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457200" y="33569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Migration Onpremise SQL Database to Azure sql database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395605" y="4725035"/>
            <a:ext cx="7505700" cy="1756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Data Migration assistant version 5.3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6735" y="1600200"/>
            <a:ext cx="80498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6735" y="1600200"/>
            <a:ext cx="80498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7226</Words>
  <Application>WPS Presentation</Application>
  <PresentationFormat>On-screen Show (4:3)</PresentationFormat>
  <Paragraphs>105</Paragraphs>
  <Slides>51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8" baseType="lpstr">
      <vt:lpstr>Arial</vt:lpstr>
      <vt:lpstr>SimSun</vt:lpstr>
      <vt:lpstr>Wingdings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Migration SQL Database to Azure sql database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microsoft backbone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HP</cp:lastModifiedBy>
  <cp:revision>104</cp:revision>
  <dcterms:created xsi:type="dcterms:W3CDTF">2023-04-30T08:16:00Z</dcterms:created>
  <dcterms:modified xsi:type="dcterms:W3CDTF">2023-05-03T09:01:48Z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34610F9FCDEB4C248A9D55B5B5248019</vt:lpwstr>
  </property>
  <property fmtid="{D5CDD505-2E9C-101B-9397-08002B2CF9AE}" pid="3" name="KSOProductBuildVer">
    <vt:lpwstr>1033-11.2.0.11537</vt:lpwstr>
  </property>
</Properties>
</file>